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8" autoAdjust="0"/>
    <p:restoredTop sz="94660"/>
  </p:normalViewPr>
  <p:slideViewPr>
    <p:cSldViewPr snapToGrid="0">
      <p:cViewPr varScale="1">
        <p:scale>
          <a:sx n="62" d="100"/>
          <a:sy n="62" d="100"/>
        </p:scale>
        <p:origin x="4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C8A6-1185-482E-B2CA-12F3E1360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211C3A-595B-4B13-A7DD-1AB504904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FEE34-9EE4-49CC-B708-CC07201FE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98CF4-2238-4939-9EBF-7C351348D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29A96-040A-4B0A-BFF1-25536500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253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AC159-BB01-4352-8882-835B64850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3CCE41-AFC5-4DD7-AD73-43F4B9473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50B65-2B24-489D-B40E-46EA7B7DF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92B07B-B52B-4B03-B9D7-5A79252AA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3EDA1-F463-48A1-83B0-C740F25E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088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F84CDA-0034-4890-A365-E4BCAC0D04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91A2D-3EB1-4891-A840-0B5D6010E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B8820-6158-424B-97E3-82C22FBC2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04FC6-0067-42D9-A065-FDF57DA60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A65E6-607D-4DE1-80D3-4ACFB3F53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00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03BA1-3D5B-4D53-AA74-62C8BB712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3AF0B-257B-4E27-82AB-47C3B598C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7819E-305C-4D7C-B570-9C1B6CC49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9AA42-6F66-4957-A1E3-7812013DD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A9FA7-2EE7-4FE2-A4EE-C71CC9ADC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49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75FF-8666-4C0D-A796-0DC275AAA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22AD3F-1AEF-4E8D-BA4A-603E1326F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F0A3F-8B3B-4173-8A10-B2E99EA2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3B2D7-AD3D-4686-9D99-25DC6ED49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D2F02-B18E-4D16-A51C-4C95C2D3B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476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9C8D-AFF6-4B86-A600-80E49DC9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72BE6-BA3A-4E26-B56C-061428A618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DD5DBA-E2BF-4B99-9713-51D667404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E6DFD3-E8A4-4507-802C-B35D2FC0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B236D-7486-41CE-A267-2D9A7CD61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B83252-2650-4016-BA82-6C9FCA26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2551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D0EE-FACC-4345-A315-A61526495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6F790B-81FF-4288-A9E9-E92B0D2EC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19D27-9891-4979-9D34-72CA5AA9CE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079EB5-1071-4663-A6F5-045710B74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8A638-6320-49DC-BAA1-A4325F04BF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B6079F-5401-4AA0-A6AF-E49275E68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13285D-255F-42DB-ADF9-183C73639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305106-D38A-4F01-B1E8-5DAD3025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9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1F602-957E-4931-A84D-CBF451599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4F8725-93E8-48F3-83DB-47D536A09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8823EC-A428-4E34-9B3A-047F8D77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2B0120-B44B-424B-AA9A-8633A037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605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402ED7-3B12-46BC-A76E-C70789539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09D0E1-97CC-43EB-A711-6DEBF7E3C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595328-3E55-4AE8-B90E-45742F020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40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B5A98-05C5-41D8-BFB1-8A4CBE621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71E5E-858C-4D45-B3E0-7601600A3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F47D37-CECA-4DC7-8E0F-3563308DF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94DD0F-DB64-4421-A68D-332307819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9AB88-8C18-4A04-8567-DB849123F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9D6511-7801-4A1D-B4C2-0674527FF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88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2C8D2-5BC6-42AA-8231-46096502E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4F18E3-2E79-4EF2-A47E-E9732CAD5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13E1F4-25F8-461F-AB1A-4DDF80F99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8E4B16-AFA3-4CD4-BFCF-DAF04D841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EBECF9-8233-41FE-A98F-B86EFE745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2AA75E-C1E5-40AE-94A2-503F9F3E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519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E9C1B8-1EB4-4E13-8484-20B50A66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0DF43-487E-4A42-A3E9-42FACFBC0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BEA-5D0D-4680-A8FA-1A304CD8F8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9353-C1DD-4B32-9CCC-7D3F3F1F9608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EAB4F-796D-4BB3-8C77-3BBF85203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1BD99-1B71-4354-9B34-E0C200068A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56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442DF-5E04-4F8C-844D-CD39493E9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Output of NSSAI handling in Access Stratum drafting sessions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53D0B-E92A-4634-9B66-473996E1C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079715" y="294482"/>
            <a:ext cx="12584530" cy="1655762"/>
          </a:xfrm>
        </p:spPr>
        <p:txBody>
          <a:bodyPr/>
          <a:lstStyle/>
          <a:p>
            <a:r>
              <a:rPr lang="en-GB" dirty="0"/>
              <a:t>SA2#127  April 16-20 2018, Sanya, China 		</a:t>
            </a:r>
            <a:r>
              <a:rPr lang="en-GB" dirty="0" err="1"/>
              <a:t>Tdoc</a:t>
            </a:r>
            <a:r>
              <a:rPr lang="en-GB"/>
              <a:t> S2-184219</a:t>
            </a:r>
            <a:endParaRPr lang="en-GB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C4937AD-CCDE-4101-9086-29E85C9CFD2D}"/>
              </a:ext>
            </a:extLst>
          </p:cNvPr>
          <p:cNvSpPr txBox="1">
            <a:spLocks/>
          </p:cNvSpPr>
          <p:nvPr/>
        </p:nvSpPr>
        <p:spPr>
          <a:xfrm>
            <a:off x="2110352" y="4337844"/>
            <a:ext cx="8301926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398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825CC-485A-40A1-8A14-94900E03D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32622" cy="1325563"/>
          </a:xfrm>
        </p:spPr>
        <p:txBody>
          <a:bodyPr/>
          <a:lstStyle/>
          <a:p>
            <a:r>
              <a:rPr lang="en-GB" dirty="0"/>
              <a:t>RRC INACTIVE and NSSAI (response to RAN2 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BCBC5A-559A-46C4-8575-9B8E033A0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Since RRC Connection Resume procedure MSG3 triggers retrieval of the context in the Anchor NG-RAN node, the UE needs not pass NSSAI to the NG-RAN node in MSG5 as the Allowed NSSAI is already in the context it obtains from the Anchor RAN node.</a:t>
            </a:r>
          </a:p>
          <a:p>
            <a:r>
              <a:rPr lang="en-GB" dirty="0"/>
              <a:t>Proposal: </a:t>
            </a:r>
            <a:r>
              <a:rPr lang="en-GB" b="1" dirty="0"/>
              <a:t>agree that for RRC inactive the UE does not include NSSAI in the Resume procedure. </a:t>
            </a:r>
          </a:p>
        </p:txBody>
      </p:sp>
    </p:spTree>
    <p:extLst>
      <p:ext uri="{BB962C8B-B14F-4D97-AF65-F5344CB8AC3E}">
        <p14:creationId xmlns:p14="http://schemas.microsoft.com/office/powerpoint/2010/main" val="352589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56FC-3C92-4D75-9A49-06BE93F99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 stratum Connection Establishment procedure (Idle-Connected transition)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FAA62-DA34-4927-A5E0-2E6BE1AC1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The AS  may use the NSSAI in the Connection establishment procedure to trigger upfront C-Plane policies in the (R)AN before the CN provides the NG-RAN with the Allowed NSSAI. One example is the Overload control procedure. </a:t>
            </a:r>
            <a:r>
              <a:rPr lang="en-GB"/>
              <a:t>Other NSSAI-related </a:t>
            </a:r>
            <a:r>
              <a:rPr lang="en-GB" dirty="0"/>
              <a:t>policies may be configured in the (R)AN also. </a:t>
            </a:r>
          </a:p>
          <a:p>
            <a:pPr lvl="1"/>
            <a:r>
              <a:rPr lang="en-GB" dirty="0"/>
              <a:t>These RAN policies, e.g. in the case of the overload control procedure aimed at protecting the AMF, need a complete view of all the Slices the UE may use once the AS connection is established as partial indication of the S-NSSAIs in the Allowed NSSAI may lead to needless release of the RRC connection.</a:t>
            </a:r>
          </a:p>
          <a:p>
            <a:r>
              <a:rPr lang="en-GB" dirty="0"/>
              <a:t>EXISTING TEXT in TS 23.501: For AS Connection Establishment triggered by a Registration procedure, t</a:t>
            </a:r>
            <a:r>
              <a:rPr lang="en-US" dirty="0"/>
              <a:t>he Requested NSSAI is formed as documented in clause 5.15.5.2.1 (which documents Registration procedures and slicing).</a:t>
            </a:r>
          </a:p>
          <a:p>
            <a:r>
              <a:rPr lang="en-US" dirty="0"/>
              <a:t>TO BE VERIFIED WITH RAN BY LS EXCHANGE: All other MO transitions to connected mode DO NOT trigger change the set of slices the UE is allowed to use (defined by the S-NSSAIs in the Allowed NSSAI) </a:t>
            </a:r>
            <a:r>
              <a:rPr lang="en-US" dirty="0">
                <a:sym typeface="Wingdings" panose="05000000000000000000" pitchFamily="2" charset="2"/>
              </a:rPr>
              <a:t> the UE therefore returns in the MO AS Connection Establishment procedure for these transitions a REQUESTED NSSAI equal to the the Allowed NSSAI it stores for the Access type.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1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321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Output of NSSAI handling in Access Stratum drafting sessions</vt:lpstr>
      <vt:lpstr>RRC INACTIVE and NSSAI (response to RAN2 LS)</vt:lpstr>
      <vt:lpstr>Access stratum Connection Establishment procedure (Idle-Connected transition)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NSSAI handling in Access Stratum</dc:title>
  <dc:creator>NOKIA email rev2</dc:creator>
  <cp:lastModifiedBy>NOKIA email rev2</cp:lastModifiedBy>
  <cp:revision>5</cp:revision>
  <dcterms:created xsi:type="dcterms:W3CDTF">2018-04-16T06:18:08Z</dcterms:created>
  <dcterms:modified xsi:type="dcterms:W3CDTF">2018-04-19T01:28:58Z</dcterms:modified>
</cp:coreProperties>
</file>